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5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5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58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01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91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9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8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04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1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8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38697C7-EFB9-4E68-81EF-0092ACE4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56D3C-2F04-418E-BF41-A71411C62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n-US" sz="3800"/>
              <a:t>Big Mountain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C60412-E28D-41F8-BDAF-F930D6075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4023359" cy="1208141"/>
          </a:xfrm>
        </p:spPr>
        <p:txBody>
          <a:bodyPr>
            <a:normAutofit/>
          </a:bodyPr>
          <a:lstStyle/>
          <a:p>
            <a:r>
              <a:rPr lang="en-US" dirty="0"/>
              <a:t>By: Blake Hulett</a:t>
            </a:r>
          </a:p>
        </p:txBody>
      </p:sp>
    </p:spTree>
    <p:extLst>
      <p:ext uri="{BB962C8B-B14F-4D97-AF65-F5344CB8AC3E}">
        <p14:creationId xmlns:p14="http://schemas.microsoft.com/office/powerpoint/2010/main" val="2528208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7073-CA16-4CDF-B9AD-4C659972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Price of Tickets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BB9DD-A727-4633-AD4B-CDF0CE1B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this point, Big Mountain has been using a simple average method to estimate the market price of tickets.</a:t>
            </a:r>
          </a:p>
          <a:p>
            <a:r>
              <a:rPr lang="en-US" dirty="0"/>
              <a:t>We have created a model that predicts ticket price based on available facilities.</a:t>
            </a:r>
          </a:p>
          <a:p>
            <a:r>
              <a:rPr lang="en-US" dirty="0"/>
              <a:t>Using this model, we have 3 sound recommendations for future action by Big Mountain’s executive team.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4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712E-7EE0-411C-8105-AFE60EBB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2B5FB-0BBA-4300-A8A3-117265EA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Increase ticket price to $95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a 150ft run without additional snow cover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Permanently close down the least </a:t>
            </a:r>
            <a:r>
              <a:rPr lang="en-US"/>
              <a:t>used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4281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86</Words>
  <Application>Microsoft Office PowerPoint</Application>
  <PresentationFormat>Widescreen</PresentationFormat>
  <Paragraphs>12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Gill Sans Nova</vt:lpstr>
      <vt:lpstr>GradientVTI</vt:lpstr>
      <vt:lpstr>Big Mountain Presentation</vt:lpstr>
      <vt:lpstr>Market Price of Tickets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Presentation</dc:title>
  <dc:creator>Blake Hulett</dc:creator>
  <cp:lastModifiedBy>Blake Hulett</cp:lastModifiedBy>
  <cp:revision>1</cp:revision>
  <dcterms:created xsi:type="dcterms:W3CDTF">2021-03-19T17:48:49Z</dcterms:created>
  <dcterms:modified xsi:type="dcterms:W3CDTF">2021-03-19T17:56:44Z</dcterms:modified>
</cp:coreProperties>
</file>